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60"/>
  </p:notesMasterIdLst>
  <p:sldIdLst>
    <p:sldId id="2229" r:id="rId2"/>
    <p:sldId id="3829" r:id="rId3"/>
    <p:sldId id="3889" r:id="rId4"/>
    <p:sldId id="3934" r:id="rId5"/>
    <p:sldId id="3935" r:id="rId6"/>
    <p:sldId id="3936" r:id="rId7"/>
    <p:sldId id="3937" r:id="rId8"/>
    <p:sldId id="3994" r:id="rId9"/>
    <p:sldId id="3995" r:id="rId10"/>
    <p:sldId id="3996" r:id="rId11"/>
    <p:sldId id="3997" r:id="rId12"/>
    <p:sldId id="3998" r:id="rId13"/>
    <p:sldId id="3999" r:id="rId14"/>
    <p:sldId id="4000" r:id="rId15"/>
    <p:sldId id="4010" r:id="rId16"/>
    <p:sldId id="4002" r:id="rId17"/>
    <p:sldId id="4003" r:id="rId18"/>
    <p:sldId id="4004" r:id="rId19"/>
    <p:sldId id="4005" r:id="rId20"/>
    <p:sldId id="4006" r:id="rId21"/>
    <p:sldId id="4007" r:id="rId22"/>
    <p:sldId id="4009" r:id="rId23"/>
    <p:sldId id="4012" r:id="rId24"/>
    <p:sldId id="4011" r:id="rId25"/>
    <p:sldId id="4013" r:id="rId26"/>
    <p:sldId id="4014" r:id="rId27"/>
    <p:sldId id="4015" r:id="rId28"/>
    <p:sldId id="4016" r:id="rId29"/>
    <p:sldId id="4017" r:id="rId30"/>
    <p:sldId id="4018" r:id="rId31"/>
    <p:sldId id="4019" r:id="rId32"/>
    <p:sldId id="4020" r:id="rId33"/>
    <p:sldId id="4021" r:id="rId34"/>
    <p:sldId id="4022" r:id="rId35"/>
    <p:sldId id="4023" r:id="rId36"/>
    <p:sldId id="4024" r:id="rId37"/>
    <p:sldId id="4025" r:id="rId38"/>
    <p:sldId id="3696" r:id="rId39"/>
    <p:sldId id="3804" r:id="rId40"/>
    <p:sldId id="4026" r:id="rId41"/>
    <p:sldId id="4027" r:id="rId42"/>
    <p:sldId id="4028" r:id="rId43"/>
    <p:sldId id="4029" r:id="rId44"/>
    <p:sldId id="4030" r:id="rId45"/>
    <p:sldId id="4031" r:id="rId46"/>
    <p:sldId id="4032" r:id="rId47"/>
    <p:sldId id="4033" r:id="rId48"/>
    <p:sldId id="4034" r:id="rId49"/>
    <p:sldId id="3962" r:id="rId50"/>
    <p:sldId id="3963" r:id="rId51"/>
    <p:sldId id="3964" r:id="rId52"/>
    <p:sldId id="4035" r:id="rId53"/>
    <p:sldId id="3966" r:id="rId54"/>
    <p:sldId id="4036" r:id="rId55"/>
    <p:sldId id="3968" r:id="rId56"/>
    <p:sldId id="4037" r:id="rId57"/>
    <p:sldId id="3970" r:id="rId58"/>
    <p:sldId id="4038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00CC"/>
    <a:srgbClr val="009900"/>
    <a:srgbClr val="0066FF"/>
    <a:srgbClr val="237F35"/>
    <a:srgbClr val="33CCCC"/>
    <a:srgbClr val="FF6600"/>
    <a:srgbClr val="00FF00"/>
    <a:srgbClr val="0099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52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41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98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0CC07-92B7-764D-A95C-B9D705948D0B}" type="datetimeFigureOut">
              <a:rPr lang="en-US" smtClean="0"/>
              <a:t>1/8/19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BFB2B-CE10-6D41-83AD-B8CE7C62C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50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484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3EA14-D496-A244-BB4E-CDAC59E108A9}" type="datetimeFigureOut">
              <a:rPr lang="en-US" smtClean="0">
                <a:solidFill>
                  <a:prstClr val="black"/>
                </a:solidFill>
              </a:rPr>
              <a:pPr/>
              <a:t>1/8/19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680E2B-5935-A541-854B-D8E310D0F31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12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3EA14-D496-A244-BB4E-CDAC59E108A9}" type="datetimeFigureOut">
              <a:rPr lang="en-US" smtClean="0">
                <a:solidFill>
                  <a:prstClr val="black"/>
                </a:solidFill>
              </a:rPr>
              <a:pPr/>
              <a:t>1/8/19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680E2B-5935-A541-854B-D8E310D0F31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49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572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93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3EA14-D496-A244-BB4E-CDAC59E108A9}" type="datetimeFigureOut">
              <a:rPr lang="en-US" smtClean="0">
                <a:solidFill>
                  <a:prstClr val="black"/>
                </a:solidFill>
              </a:rPr>
              <a:pPr/>
              <a:t>1/8/19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680E2B-5935-A541-854B-D8E310D0F31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16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3EA14-D496-A244-BB4E-CDAC59E108A9}" type="datetimeFigureOut">
              <a:rPr lang="en-US" smtClean="0">
                <a:solidFill>
                  <a:prstClr val="black"/>
                </a:solidFill>
              </a:rPr>
              <a:pPr/>
              <a:t>1/8/19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680E2B-5935-A541-854B-D8E310D0F31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1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3EA14-D496-A244-BB4E-CDAC59E108A9}" type="datetimeFigureOut">
              <a:rPr lang="en-US" smtClean="0">
                <a:solidFill>
                  <a:prstClr val="black"/>
                </a:solidFill>
              </a:rPr>
              <a:pPr/>
              <a:t>1/8/19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680E2B-5935-A541-854B-D8E310D0F31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41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3EA14-D496-A244-BB4E-CDAC59E108A9}" type="datetimeFigureOut">
              <a:rPr lang="en-US" smtClean="0">
                <a:solidFill>
                  <a:prstClr val="black"/>
                </a:solidFill>
              </a:rPr>
              <a:pPr/>
              <a:t>1/8/19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680E2B-5935-A541-854B-D8E310D0F31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38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3EA14-D496-A244-BB4E-CDAC59E108A9}" type="datetimeFigureOut">
              <a:rPr lang="en-US" smtClean="0">
                <a:solidFill>
                  <a:prstClr val="black"/>
                </a:solidFill>
              </a:rPr>
              <a:pPr/>
              <a:t>1/8/19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680E2B-5935-A541-854B-D8E310D0F31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80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B3EA14-D496-A244-BB4E-CDAC59E108A9}" type="datetimeFigureOut">
              <a:rPr lang="en-US" smtClean="0">
                <a:solidFill>
                  <a:prstClr val="black"/>
                </a:solidFill>
              </a:rPr>
              <a:pPr/>
              <a:t>1/8/19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680E2B-5935-A541-854B-D8E310D0F31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57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34624D-8AC2-544C-AC62-7887AB8D894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8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14" name="Rounded Rectangle 13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5" name="Oval 14"/>
          <p:cNvSpPr/>
          <p:nvPr/>
        </p:nvSpPr>
        <p:spPr>
          <a:xfrm>
            <a:off x="516445" y="4431050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Arial Rounded MT Bold" panose="020F0704030504030204" pitchFamily="34" charset="0"/>
              </a:rPr>
              <a:t>Example 1</a:t>
            </a:r>
            <a:endParaRPr lang="en-US" sz="3200" b="1" dirty="0">
              <a:latin typeface="Arial Rounded MT Bold" panose="020F070403050403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6333" y="824684"/>
            <a:ext cx="5599751" cy="312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4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599895"/>
            <a:ext cx="6963799" cy="4716079"/>
            <a:chOff x="5127138" y="2626910"/>
            <a:chExt cx="4346321" cy="3125046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26910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6463110" y="891023"/>
            <a:ext cx="3971925" cy="738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32 + 46</a:t>
            </a:r>
            <a:endParaRPr lang="en-US" sz="66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7180338" y="1686614"/>
            <a:ext cx="77714" cy="9855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454546" y="1686614"/>
            <a:ext cx="1729066" cy="9844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501013" y="2807989"/>
            <a:ext cx="1514078" cy="394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30 + 40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780576" y="1685540"/>
            <a:ext cx="1716241" cy="93427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9621532" y="1685540"/>
            <a:ext cx="84604" cy="96240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8986256" y="2807988"/>
            <a:ext cx="1270551" cy="394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2 + 6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25218" y="3402995"/>
            <a:ext cx="865667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70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300700" y="3400942"/>
            <a:ext cx="641663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611850" y="4260464"/>
            <a:ext cx="1729066" cy="756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78</a:t>
            </a:r>
            <a:endParaRPr lang="en-US" sz="54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3" name="Rounded Rectangular Callout 52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32 + 46 ?</a:t>
            </a:r>
            <a:endParaRPr lang="en-US" sz="40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42" name="Rounded Rectangle 41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72775" y="4057758"/>
            <a:ext cx="3304644" cy="2171264"/>
            <a:chOff x="196712" y="3033287"/>
            <a:chExt cx="4631781" cy="3043238"/>
          </a:xfrm>
        </p:grpSpPr>
        <p:sp>
          <p:nvSpPr>
            <p:cNvPr id="49" name="Rounded Rectangle 48"/>
            <p:cNvSpPr/>
            <p:nvPr/>
          </p:nvSpPr>
          <p:spPr>
            <a:xfrm>
              <a:off x="196712" y="3033287"/>
              <a:ext cx="4631781" cy="3043238"/>
            </a:xfrm>
            <a:prstGeom prst="round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prstClr val="white"/>
                </a:solidFill>
              </a:endParaRPr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5628" y="3110321"/>
              <a:ext cx="4193948" cy="2966204"/>
            </a:xfrm>
            <a:prstGeom prst="rect">
              <a:avLst/>
            </a:prstGeom>
          </p:spPr>
        </p:pic>
        <p:sp>
          <p:nvSpPr>
            <p:cNvPr id="51" name="Rectangle 50"/>
            <p:cNvSpPr/>
            <p:nvPr/>
          </p:nvSpPr>
          <p:spPr>
            <a:xfrm>
              <a:off x="2219967" y="4435543"/>
              <a:ext cx="792315" cy="6952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3</a:t>
              </a:r>
              <a:endParaRPr lang="en-US" sz="4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362771" y="5649333"/>
              <a:ext cx="570551" cy="2884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30</a:t>
              </a:r>
              <a:endParaRPr lang="en-US" sz="14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101681" y="4435543"/>
              <a:ext cx="792315" cy="6952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2</a:t>
              </a:r>
              <a:endParaRPr lang="en-US" sz="4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212562" y="5649333"/>
              <a:ext cx="570551" cy="2884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2</a:t>
              </a:r>
              <a:endParaRPr lang="en-US" sz="14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7" name="Oval 16"/>
          <p:cNvSpPr/>
          <p:nvPr/>
        </p:nvSpPr>
        <p:spPr>
          <a:xfrm>
            <a:off x="300040" y="1094937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01827" y="238576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00040" y="154261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672775" y="4057758"/>
            <a:ext cx="3304644" cy="2171264"/>
            <a:chOff x="196712" y="3033287"/>
            <a:chExt cx="4631781" cy="3043238"/>
          </a:xfrm>
        </p:grpSpPr>
        <p:sp>
          <p:nvSpPr>
            <p:cNvPr id="57" name="Rounded Rectangle 56"/>
            <p:cNvSpPr/>
            <p:nvPr/>
          </p:nvSpPr>
          <p:spPr>
            <a:xfrm>
              <a:off x="196712" y="3033287"/>
              <a:ext cx="4631781" cy="3043238"/>
            </a:xfrm>
            <a:prstGeom prst="round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prstClr val="white"/>
                </a:solidFill>
              </a:endParaRPr>
            </a:p>
          </p:txBody>
        </p:sp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5628" y="3110321"/>
              <a:ext cx="4193948" cy="2966204"/>
            </a:xfrm>
            <a:prstGeom prst="rect">
              <a:avLst/>
            </a:prstGeom>
          </p:spPr>
        </p:pic>
        <p:sp>
          <p:nvSpPr>
            <p:cNvPr id="59" name="Rectangle 58"/>
            <p:cNvSpPr/>
            <p:nvPr/>
          </p:nvSpPr>
          <p:spPr>
            <a:xfrm>
              <a:off x="2219967" y="4435543"/>
              <a:ext cx="792315" cy="6952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4</a:t>
              </a:r>
              <a:endParaRPr lang="en-US" sz="4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362771" y="5649333"/>
              <a:ext cx="570551" cy="2884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40</a:t>
              </a:r>
              <a:endParaRPr lang="en-US" sz="14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101681" y="4435543"/>
              <a:ext cx="792315" cy="6952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6</a:t>
              </a:r>
              <a:endParaRPr lang="en-US" sz="4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212562" y="5649333"/>
              <a:ext cx="570551" cy="2884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6</a:t>
              </a:r>
              <a:endParaRPr lang="en-US" sz="14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63" name="Oval 62"/>
          <p:cNvSpPr/>
          <p:nvPr/>
        </p:nvSpPr>
        <p:spPr>
          <a:xfrm>
            <a:off x="300040" y="2861466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300040" y="3301866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63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6" grpId="0"/>
      <p:bldP spid="40" grpId="0"/>
      <p:bldP spid="45" grpId="0" animBg="1"/>
      <p:bldP spid="46" grpId="0" animBg="1"/>
      <p:bldP spid="47" grpId="0" animBg="1"/>
      <p:bldP spid="17" grpId="0" animBg="1"/>
      <p:bldP spid="37" grpId="0" animBg="1"/>
      <p:bldP spid="34" grpId="0" animBg="1"/>
      <p:bldP spid="63" grpId="0" animBg="1"/>
      <p:bldP spid="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608368"/>
            <a:ext cx="6963799" cy="4707605"/>
            <a:chOff x="5127138" y="2632525"/>
            <a:chExt cx="4346321" cy="3119431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32525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6463110" y="891023"/>
            <a:ext cx="3971925" cy="738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32 + 46</a:t>
            </a:r>
            <a:endParaRPr lang="en-US" sz="66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7180338" y="1686614"/>
            <a:ext cx="77714" cy="9855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454546" y="1686614"/>
            <a:ext cx="1729066" cy="9844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501013" y="2807989"/>
            <a:ext cx="1514078" cy="394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30 + 40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780576" y="1685540"/>
            <a:ext cx="1716241" cy="93427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9621532" y="1685540"/>
            <a:ext cx="84604" cy="96240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8986256" y="2807988"/>
            <a:ext cx="1270551" cy="394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2 + 6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25218" y="3402995"/>
            <a:ext cx="865667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70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300700" y="3400942"/>
            <a:ext cx="641663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89" y="4297860"/>
            <a:ext cx="1839068" cy="1944815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2383401" y="4770217"/>
            <a:ext cx="2737614" cy="794437"/>
            <a:chOff x="1561560" y="2829328"/>
            <a:chExt cx="3054125" cy="886286"/>
          </a:xfrm>
        </p:grpSpPr>
        <p:sp>
          <p:nvSpPr>
            <p:cNvPr id="42" name="Rectangle 41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4" name="Up Arrow 3"/>
          <p:cNvSpPr/>
          <p:nvPr/>
        </p:nvSpPr>
        <p:spPr>
          <a:xfrm>
            <a:off x="2414909" y="5502726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8" name="Rounded Rectangular Callout 47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32 + 46 ?</a:t>
            </a:r>
            <a:endParaRPr lang="en-US" sz="40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611850" y="4260464"/>
            <a:ext cx="1729066" cy="756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78</a:t>
            </a:r>
            <a:endParaRPr lang="en-US" sz="54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30" name="Group 29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31" name="Rounded Rectangle 30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47" name="Oval 46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301827" y="238576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300040" y="28614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00040" y="33018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117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608368"/>
            <a:ext cx="6963799" cy="4707605"/>
            <a:chOff x="5127138" y="2632525"/>
            <a:chExt cx="4346321" cy="3119431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32525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6463110" y="891023"/>
            <a:ext cx="3971925" cy="738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32 + 46</a:t>
            </a:r>
            <a:endParaRPr lang="en-US" sz="66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7180338" y="1686614"/>
            <a:ext cx="77714" cy="15566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454546" y="1686614"/>
            <a:ext cx="1729066" cy="15566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780576" y="1685540"/>
            <a:ext cx="1716241" cy="155772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9621532" y="1685540"/>
            <a:ext cx="84604" cy="155772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6825218" y="3402995"/>
            <a:ext cx="865667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70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300700" y="3400942"/>
            <a:ext cx="641663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3" name="Rounded Rectangular Callout 32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32 + 46 ?</a:t>
            </a:r>
            <a:endParaRPr lang="en-US" sz="40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611850" y="4260464"/>
            <a:ext cx="1729066" cy="756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78</a:t>
            </a:r>
            <a:endParaRPr lang="en-US" sz="54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89" y="4297860"/>
            <a:ext cx="1839068" cy="1944815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2383401" y="4770217"/>
            <a:ext cx="2737614" cy="794437"/>
            <a:chOff x="1561560" y="2829328"/>
            <a:chExt cx="3054125" cy="886286"/>
          </a:xfrm>
        </p:grpSpPr>
        <p:sp>
          <p:nvSpPr>
            <p:cNvPr id="30" name="Rectangle 29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6" name="Up Arrow 35"/>
          <p:cNvSpPr/>
          <p:nvPr/>
        </p:nvSpPr>
        <p:spPr>
          <a:xfrm>
            <a:off x="2414909" y="5502726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47" name="Group 46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49" name="Oval 48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301827" y="238576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300040" y="28614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00040" y="33018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5965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608368"/>
            <a:ext cx="6963799" cy="4707605"/>
            <a:chOff x="5127138" y="2632525"/>
            <a:chExt cx="4346321" cy="3119431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32525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6467501" y="1543820"/>
            <a:ext cx="2014407" cy="105606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70</a:t>
            </a:r>
            <a:endParaRPr lang="en-US" sz="66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298107" y="1543820"/>
            <a:ext cx="1115647" cy="105606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</a:t>
            </a:r>
            <a:endParaRPr lang="en-US" sz="66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158038" y="3200400"/>
            <a:ext cx="2714624" cy="15936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78</a:t>
            </a:r>
            <a:endParaRPr lang="en-US" sz="96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32 + 46 ?</a:t>
            </a:r>
            <a:endParaRPr lang="en-US" sz="40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89" y="4297860"/>
            <a:ext cx="1839068" cy="1944815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2383401" y="4770217"/>
            <a:ext cx="2737614" cy="794437"/>
            <a:chOff x="1561560" y="2829328"/>
            <a:chExt cx="3054125" cy="886286"/>
          </a:xfrm>
        </p:grpSpPr>
        <p:sp>
          <p:nvSpPr>
            <p:cNvPr id="30" name="Rectangle 29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3" name="Up Arrow 32"/>
          <p:cNvSpPr/>
          <p:nvPr/>
        </p:nvSpPr>
        <p:spPr>
          <a:xfrm>
            <a:off x="3356277" y="5502726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36" name="Group 35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50" name="Rounded Rectangle 49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38" name="Oval 37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301827" y="238576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300040" y="28614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0040" y="33018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396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608368"/>
            <a:ext cx="6963799" cy="4707605"/>
            <a:chOff x="5127138" y="2632525"/>
            <a:chExt cx="4346321" cy="3119431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32525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6784699" y="1830613"/>
            <a:ext cx="3359426" cy="2116671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78</a:t>
            </a:r>
            <a:endParaRPr lang="en-US" sz="13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32 + 46 ?</a:t>
            </a:r>
            <a:endParaRPr lang="en-US" sz="40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89" y="4297860"/>
            <a:ext cx="1839068" cy="1944815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2383401" y="4770217"/>
            <a:ext cx="2737614" cy="794437"/>
            <a:chOff x="1561560" y="2829328"/>
            <a:chExt cx="3054125" cy="886286"/>
          </a:xfrm>
        </p:grpSpPr>
        <p:sp>
          <p:nvSpPr>
            <p:cNvPr id="29" name="Rectangle 28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2" name="Up Arrow 31"/>
          <p:cNvSpPr/>
          <p:nvPr/>
        </p:nvSpPr>
        <p:spPr>
          <a:xfrm>
            <a:off x="4312633" y="5455379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35" name="Group 34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46" name="Rounded Rectangle 45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36" name="Oval 35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301827" y="238576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300040" y="28614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300040" y="33018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687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14" name="Rounded Rectangle 13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5" name="Oval 14"/>
          <p:cNvSpPr/>
          <p:nvPr/>
        </p:nvSpPr>
        <p:spPr>
          <a:xfrm>
            <a:off x="516445" y="4431050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Example 3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6333" y="824684"/>
            <a:ext cx="5599751" cy="312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75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2735459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599895"/>
            <a:ext cx="6963799" cy="4716079"/>
            <a:chOff x="5127138" y="2626910"/>
            <a:chExt cx="4346321" cy="3125046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26910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6463110" y="891023"/>
            <a:ext cx="3971925" cy="738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54 + 32</a:t>
            </a:r>
            <a:endParaRPr lang="en-US" sz="66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7180338" y="1686614"/>
            <a:ext cx="77714" cy="9855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454546" y="1686614"/>
            <a:ext cx="1729066" cy="9844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501013" y="2807989"/>
            <a:ext cx="1514078" cy="394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50 + 30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780576" y="1685540"/>
            <a:ext cx="1716241" cy="93427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9621532" y="1685540"/>
            <a:ext cx="84604" cy="96240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8986256" y="2807988"/>
            <a:ext cx="1270551" cy="394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4 + 2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25218" y="3402995"/>
            <a:ext cx="865667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80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300700" y="3400942"/>
            <a:ext cx="641663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6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611850" y="4260464"/>
            <a:ext cx="1729066" cy="756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86</a:t>
            </a:r>
            <a:endParaRPr lang="en-US" sz="54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3" name="Rounded Rectangular Callout 52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54 + 32 ?</a:t>
            </a:r>
            <a:endParaRPr lang="en-US" sz="40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42" name="Rounded Rectangle 41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72775" y="4057758"/>
            <a:ext cx="3304644" cy="2171264"/>
            <a:chOff x="196712" y="3033287"/>
            <a:chExt cx="4631781" cy="3043238"/>
          </a:xfrm>
        </p:grpSpPr>
        <p:sp>
          <p:nvSpPr>
            <p:cNvPr id="49" name="Rounded Rectangle 48"/>
            <p:cNvSpPr/>
            <p:nvPr/>
          </p:nvSpPr>
          <p:spPr>
            <a:xfrm>
              <a:off x="196712" y="3033287"/>
              <a:ext cx="4631781" cy="3043238"/>
            </a:xfrm>
            <a:prstGeom prst="round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prstClr val="white"/>
                </a:solidFill>
              </a:endParaRPr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5628" y="3110321"/>
              <a:ext cx="4193948" cy="2966204"/>
            </a:xfrm>
            <a:prstGeom prst="rect">
              <a:avLst/>
            </a:prstGeom>
          </p:spPr>
        </p:pic>
        <p:sp>
          <p:nvSpPr>
            <p:cNvPr id="51" name="Rectangle 50"/>
            <p:cNvSpPr/>
            <p:nvPr/>
          </p:nvSpPr>
          <p:spPr>
            <a:xfrm>
              <a:off x="2219967" y="4435543"/>
              <a:ext cx="792315" cy="6952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5</a:t>
              </a:r>
              <a:endParaRPr lang="en-US" sz="4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362771" y="5649333"/>
              <a:ext cx="570551" cy="2884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50</a:t>
              </a:r>
              <a:endParaRPr lang="en-US" sz="14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101681" y="4435543"/>
              <a:ext cx="792315" cy="6952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4</a:t>
              </a:r>
              <a:endParaRPr lang="en-US" sz="4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212562" y="5649333"/>
              <a:ext cx="570551" cy="2884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4</a:t>
              </a:r>
              <a:endParaRPr lang="en-US" sz="14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7" name="Oval 16"/>
          <p:cNvSpPr/>
          <p:nvPr/>
        </p:nvSpPr>
        <p:spPr>
          <a:xfrm>
            <a:off x="300040" y="1094937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01827" y="238576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00040" y="154261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672774" y="4053930"/>
            <a:ext cx="3304644" cy="2171264"/>
            <a:chOff x="196712" y="3033287"/>
            <a:chExt cx="4631781" cy="3043238"/>
          </a:xfrm>
        </p:grpSpPr>
        <p:sp>
          <p:nvSpPr>
            <p:cNvPr id="57" name="Rounded Rectangle 56"/>
            <p:cNvSpPr/>
            <p:nvPr/>
          </p:nvSpPr>
          <p:spPr>
            <a:xfrm>
              <a:off x="196712" y="3033287"/>
              <a:ext cx="4631781" cy="3043238"/>
            </a:xfrm>
            <a:prstGeom prst="round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prstClr val="white"/>
                </a:solidFill>
              </a:endParaRPr>
            </a:p>
          </p:txBody>
        </p:sp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5628" y="3110321"/>
              <a:ext cx="4193948" cy="2966204"/>
            </a:xfrm>
            <a:prstGeom prst="rect">
              <a:avLst/>
            </a:prstGeom>
          </p:spPr>
        </p:pic>
        <p:sp>
          <p:nvSpPr>
            <p:cNvPr id="59" name="Rectangle 58"/>
            <p:cNvSpPr/>
            <p:nvPr/>
          </p:nvSpPr>
          <p:spPr>
            <a:xfrm>
              <a:off x="2219967" y="4435543"/>
              <a:ext cx="792315" cy="6952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3</a:t>
              </a:r>
              <a:endParaRPr lang="en-US" sz="4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362771" y="5649333"/>
              <a:ext cx="570551" cy="2884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30</a:t>
              </a:r>
              <a:endParaRPr lang="en-US" sz="14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101681" y="4435543"/>
              <a:ext cx="792315" cy="6952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2</a:t>
              </a:r>
              <a:endParaRPr lang="en-US" sz="4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212562" y="5649333"/>
              <a:ext cx="570551" cy="2884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2</a:t>
              </a:r>
              <a:endParaRPr lang="en-US" sz="14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63" name="Oval 62"/>
          <p:cNvSpPr/>
          <p:nvPr/>
        </p:nvSpPr>
        <p:spPr>
          <a:xfrm>
            <a:off x="300040" y="2861466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300040" y="3301866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6" grpId="0"/>
      <p:bldP spid="40" grpId="0"/>
      <p:bldP spid="45" grpId="0" animBg="1"/>
      <p:bldP spid="46" grpId="0" animBg="1"/>
      <p:bldP spid="47" grpId="0" animBg="1"/>
      <p:bldP spid="17" grpId="0" animBg="1"/>
      <p:bldP spid="37" grpId="0" animBg="1"/>
      <p:bldP spid="34" grpId="0" animBg="1"/>
      <p:bldP spid="63" grpId="0" animBg="1"/>
      <p:bldP spid="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608368"/>
            <a:ext cx="6963799" cy="4707605"/>
            <a:chOff x="5127138" y="2632525"/>
            <a:chExt cx="4346321" cy="3119431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32525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6463110" y="891023"/>
            <a:ext cx="3971925" cy="738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54 + 32</a:t>
            </a:r>
            <a:endParaRPr lang="en-US" sz="66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7180338" y="1686614"/>
            <a:ext cx="77714" cy="9855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454546" y="1686614"/>
            <a:ext cx="1729066" cy="9844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501013" y="2807989"/>
            <a:ext cx="1514078" cy="394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50 + 30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780576" y="1685540"/>
            <a:ext cx="1716241" cy="93427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9621532" y="1685540"/>
            <a:ext cx="84604" cy="96240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8986256" y="2807988"/>
            <a:ext cx="1270551" cy="394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4 + 2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25218" y="3402995"/>
            <a:ext cx="865667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80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300700" y="3400942"/>
            <a:ext cx="641663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6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89" y="4297860"/>
            <a:ext cx="1839068" cy="1944815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2383401" y="4770217"/>
            <a:ext cx="2737614" cy="794437"/>
            <a:chOff x="1561560" y="2829328"/>
            <a:chExt cx="3054125" cy="886286"/>
          </a:xfrm>
        </p:grpSpPr>
        <p:sp>
          <p:nvSpPr>
            <p:cNvPr id="42" name="Rectangle 41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4" name="Up Arrow 3"/>
          <p:cNvSpPr/>
          <p:nvPr/>
        </p:nvSpPr>
        <p:spPr>
          <a:xfrm>
            <a:off x="2414909" y="5502726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8" name="Rounded Rectangular Callout 47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54 + 32 ?</a:t>
            </a:r>
            <a:endParaRPr lang="en-US" sz="40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611850" y="4260464"/>
            <a:ext cx="1729066" cy="756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86</a:t>
            </a:r>
            <a:endParaRPr lang="en-US" sz="54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30" name="Group 29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31" name="Rounded Rectangle 30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47" name="Oval 46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301827" y="238576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300040" y="28614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00040" y="33018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736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608368"/>
            <a:ext cx="6963799" cy="4707605"/>
            <a:chOff x="5127138" y="2632525"/>
            <a:chExt cx="4346321" cy="3119431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32525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6463110" y="891023"/>
            <a:ext cx="3971925" cy="738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54 + 32</a:t>
            </a:r>
            <a:endParaRPr lang="en-US" sz="66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7180338" y="1686614"/>
            <a:ext cx="77714" cy="15566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454546" y="1686614"/>
            <a:ext cx="1729066" cy="15566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780576" y="1685540"/>
            <a:ext cx="1716241" cy="155772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9621532" y="1685540"/>
            <a:ext cx="84604" cy="155772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6825218" y="3402995"/>
            <a:ext cx="865667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80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300700" y="3400942"/>
            <a:ext cx="641663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6</a:t>
            </a:r>
            <a:endParaRPr lang="en-US" sz="2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3" name="Rounded Rectangular Callout 32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54 + 32 ?</a:t>
            </a:r>
            <a:endParaRPr lang="en-US" sz="40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611850" y="4260464"/>
            <a:ext cx="1729066" cy="756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86</a:t>
            </a:r>
            <a:endParaRPr lang="en-US" sz="54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89" y="4297860"/>
            <a:ext cx="1839068" cy="1944815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2383401" y="4770217"/>
            <a:ext cx="2737614" cy="794437"/>
            <a:chOff x="1561560" y="2829328"/>
            <a:chExt cx="3054125" cy="886286"/>
          </a:xfrm>
        </p:grpSpPr>
        <p:sp>
          <p:nvSpPr>
            <p:cNvPr id="30" name="Rectangle 29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6" name="Up Arrow 35"/>
          <p:cNvSpPr/>
          <p:nvPr/>
        </p:nvSpPr>
        <p:spPr>
          <a:xfrm>
            <a:off x="2414909" y="5502726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47" name="Group 46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49" name="Oval 48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301827" y="238576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300040" y="28614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00040" y="33018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575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3430948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608368"/>
            <a:ext cx="6963799" cy="4707605"/>
            <a:chOff x="5127138" y="2632525"/>
            <a:chExt cx="4346321" cy="3119431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32525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6467501" y="1543820"/>
            <a:ext cx="2014407" cy="105606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80</a:t>
            </a:r>
            <a:endParaRPr lang="en-US" sz="66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298107" y="1543820"/>
            <a:ext cx="1115647" cy="105606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6</a:t>
            </a:r>
            <a:endParaRPr lang="en-US" sz="66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158038" y="3200400"/>
            <a:ext cx="2714624" cy="15936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86</a:t>
            </a:r>
            <a:endParaRPr lang="en-US" sz="96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54 + 32 ?</a:t>
            </a:r>
            <a:endParaRPr lang="en-US" sz="40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89" y="4297860"/>
            <a:ext cx="1839068" cy="1944815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2383401" y="4770217"/>
            <a:ext cx="2737614" cy="794437"/>
            <a:chOff x="1561560" y="2829328"/>
            <a:chExt cx="3054125" cy="886286"/>
          </a:xfrm>
        </p:grpSpPr>
        <p:sp>
          <p:nvSpPr>
            <p:cNvPr id="30" name="Rectangle 29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3" name="Up Arrow 32"/>
          <p:cNvSpPr/>
          <p:nvPr/>
        </p:nvSpPr>
        <p:spPr>
          <a:xfrm>
            <a:off x="3356277" y="5502726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36" name="Group 35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50" name="Rounded Rectangle 49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38" name="Oval 37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301827" y="238576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300040" y="28614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0040" y="33018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97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608368"/>
            <a:ext cx="6963799" cy="4707605"/>
            <a:chOff x="5127138" y="2632525"/>
            <a:chExt cx="4346321" cy="3119431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32525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6784699" y="1830613"/>
            <a:ext cx="3359426" cy="2116671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86</a:t>
            </a:r>
            <a:endParaRPr lang="en-US" sz="138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54 + 32 ?</a:t>
            </a:r>
            <a:endParaRPr lang="en-US" sz="40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89" y="4297860"/>
            <a:ext cx="1839068" cy="1944815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2383401" y="4770217"/>
            <a:ext cx="2737614" cy="794437"/>
            <a:chOff x="1561560" y="2829328"/>
            <a:chExt cx="3054125" cy="886286"/>
          </a:xfrm>
        </p:grpSpPr>
        <p:sp>
          <p:nvSpPr>
            <p:cNvPr id="29" name="Rectangle 28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2" name="Up Arrow 31"/>
          <p:cNvSpPr/>
          <p:nvPr/>
        </p:nvSpPr>
        <p:spPr>
          <a:xfrm>
            <a:off x="4312633" y="5455379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35" name="Group 34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46" name="Rounded Rectangle 45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36" name="Oval 35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301827" y="238576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300040" y="28614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300040" y="33018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918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14" name="Rounded Rectangle 13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5" name="Oval 14"/>
          <p:cNvSpPr/>
          <p:nvPr/>
        </p:nvSpPr>
        <p:spPr>
          <a:xfrm>
            <a:off x="516445" y="4431050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Question 1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6333" y="824684"/>
            <a:ext cx="5599751" cy="3122603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00040" y="1094937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00040" y="154261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69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901401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14" name="Rounded Rectangle 13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9528" y="4870655"/>
            <a:ext cx="1220463" cy="1459701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00040" y="1094937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00040" y="154261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207683" y="0"/>
            <a:ext cx="6428786" cy="2099248"/>
            <a:chOff x="358025" y="3958861"/>
            <a:chExt cx="5075508" cy="1657350"/>
          </a:xfrm>
        </p:grpSpPr>
        <p:sp>
          <p:nvSpPr>
            <p:cNvPr id="17" name="Rectangle 16"/>
            <p:cNvSpPr/>
            <p:nvPr/>
          </p:nvSpPr>
          <p:spPr>
            <a:xfrm>
              <a:off x="358025" y="3958861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25 + 42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154548" y="4194330"/>
              <a:ext cx="1278985" cy="127898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9" name="Rounded Rectangular Callout 18"/>
          <p:cNvSpPr/>
          <p:nvPr/>
        </p:nvSpPr>
        <p:spPr>
          <a:xfrm>
            <a:off x="1911480" y="4686577"/>
            <a:ext cx="1452391" cy="858712"/>
          </a:xfrm>
          <a:prstGeom prst="wedgeRoundRectCallout">
            <a:avLst>
              <a:gd name="adj1" fmla="val -84388"/>
              <a:gd name="adj2" fmla="val 27559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097944" y="2288888"/>
            <a:ext cx="5904253" cy="3844752"/>
            <a:chOff x="4011272" y="2358067"/>
            <a:chExt cx="5904253" cy="3844752"/>
          </a:xfrm>
        </p:grpSpPr>
        <p:grpSp>
          <p:nvGrpSpPr>
            <p:cNvPr id="23" name="Group 22"/>
            <p:cNvGrpSpPr/>
            <p:nvPr/>
          </p:nvGrpSpPr>
          <p:grpSpPr>
            <a:xfrm>
              <a:off x="4011272" y="2358067"/>
              <a:ext cx="5904253" cy="3844752"/>
              <a:chOff x="5127138" y="2632525"/>
              <a:chExt cx="4346321" cy="3119431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127138" y="2632525"/>
                <a:ext cx="4346321" cy="3119431"/>
              </a:xfrm>
              <a:prstGeom prst="rect">
                <a:avLst/>
              </a:prstGeom>
            </p:spPr>
          </p:pic>
          <p:sp>
            <p:nvSpPr>
              <p:cNvPr id="28" name="Rectangle 27"/>
              <p:cNvSpPr/>
              <p:nvPr/>
            </p:nvSpPr>
            <p:spPr>
              <a:xfrm>
                <a:off x="5798205" y="3074617"/>
                <a:ext cx="1421916" cy="5657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20 + 40</a:t>
                </a:r>
                <a:endParaRPr lang="en-US" sz="36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7560778" y="2795613"/>
              <a:ext cx="1386839" cy="9120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5 + 2</a:t>
              </a:r>
              <a:endParaRPr lang="en-US" sz="36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713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14" name="Rounded Rectangle 13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5" name="Oval 14"/>
          <p:cNvSpPr/>
          <p:nvPr/>
        </p:nvSpPr>
        <p:spPr>
          <a:xfrm>
            <a:off x="516445" y="4431050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>
                <a:solidFill>
                  <a:prstClr val="white"/>
                </a:solidFill>
                <a:latin typeface="Arial Rounded MT Bold" panose="020F0704030504030204" pitchFamily="34" charset="0"/>
              </a:rPr>
              <a:t>Question 2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6333" y="824684"/>
            <a:ext cx="5599751" cy="3122603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00040" y="1094937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00040" y="154261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6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31179852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14" name="Rounded Rectangle 13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9528" y="4870655"/>
            <a:ext cx="1220463" cy="1459701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00040" y="1094937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00040" y="154261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207683" y="0"/>
            <a:ext cx="6428786" cy="2099248"/>
            <a:chOff x="358025" y="3958861"/>
            <a:chExt cx="5075508" cy="1657350"/>
          </a:xfrm>
        </p:grpSpPr>
        <p:sp>
          <p:nvSpPr>
            <p:cNvPr id="17" name="Rectangle 16"/>
            <p:cNvSpPr/>
            <p:nvPr/>
          </p:nvSpPr>
          <p:spPr>
            <a:xfrm>
              <a:off x="358025" y="3958861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41 + 37 </a:t>
              </a:r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154548" y="4194330"/>
              <a:ext cx="1278985" cy="127898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9" name="Rounded Rectangular Callout 18"/>
          <p:cNvSpPr/>
          <p:nvPr/>
        </p:nvSpPr>
        <p:spPr>
          <a:xfrm>
            <a:off x="1911480" y="4686577"/>
            <a:ext cx="1452391" cy="858712"/>
          </a:xfrm>
          <a:prstGeom prst="wedgeRoundRectCallout">
            <a:avLst>
              <a:gd name="adj1" fmla="val -84388"/>
              <a:gd name="adj2" fmla="val 27559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097944" y="2288888"/>
            <a:ext cx="5904253" cy="3844752"/>
            <a:chOff x="4011272" y="2358067"/>
            <a:chExt cx="5904253" cy="3844752"/>
          </a:xfrm>
        </p:grpSpPr>
        <p:grpSp>
          <p:nvGrpSpPr>
            <p:cNvPr id="23" name="Group 22"/>
            <p:cNvGrpSpPr/>
            <p:nvPr/>
          </p:nvGrpSpPr>
          <p:grpSpPr>
            <a:xfrm>
              <a:off x="4011272" y="2358067"/>
              <a:ext cx="5904253" cy="3844752"/>
              <a:chOff x="5127138" y="2632525"/>
              <a:chExt cx="4346321" cy="3119431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127138" y="2632525"/>
                <a:ext cx="4346321" cy="3119431"/>
              </a:xfrm>
              <a:prstGeom prst="rect">
                <a:avLst/>
              </a:prstGeom>
            </p:spPr>
          </p:pic>
          <p:sp>
            <p:nvSpPr>
              <p:cNvPr id="28" name="Rectangle 27"/>
              <p:cNvSpPr/>
              <p:nvPr/>
            </p:nvSpPr>
            <p:spPr>
              <a:xfrm>
                <a:off x="5798205" y="3074617"/>
                <a:ext cx="1421916" cy="5657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40 + 30</a:t>
                </a:r>
                <a:endParaRPr lang="en-US" sz="36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7560778" y="2795613"/>
              <a:ext cx="1386839" cy="9120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1 + 7</a:t>
              </a:r>
              <a:endParaRPr lang="en-US" sz="36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096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14" name="Rounded Rectangle 13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5" name="Oval 14"/>
          <p:cNvSpPr/>
          <p:nvPr/>
        </p:nvSpPr>
        <p:spPr>
          <a:xfrm>
            <a:off x="516445" y="4431050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>
                <a:solidFill>
                  <a:prstClr val="white"/>
                </a:solidFill>
                <a:latin typeface="Arial Rounded MT Bold" panose="020F0704030504030204" pitchFamily="34" charset="0"/>
              </a:rPr>
              <a:t>Question 3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6333" y="824684"/>
            <a:ext cx="5599751" cy="3122603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00040" y="1094937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00040" y="154261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71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3538438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599895"/>
            <a:ext cx="6963799" cy="4716079"/>
            <a:chOff x="5127138" y="2626910"/>
            <a:chExt cx="4346321" cy="3125046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26910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6463110" y="891023"/>
            <a:ext cx="3971925" cy="738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24 + 35</a:t>
            </a:r>
            <a:endParaRPr lang="en-US" sz="66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7180338" y="1686614"/>
            <a:ext cx="77714" cy="9855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454546" y="1686614"/>
            <a:ext cx="1729066" cy="9844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501013" y="2807989"/>
            <a:ext cx="1514078" cy="394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20 + 30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780576" y="1685540"/>
            <a:ext cx="1716241" cy="93427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9621532" y="1685540"/>
            <a:ext cx="84604" cy="96240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8986256" y="2807988"/>
            <a:ext cx="1270551" cy="394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4 + 5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25218" y="3402995"/>
            <a:ext cx="865667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50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300700" y="3400942"/>
            <a:ext cx="641663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9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611850" y="4260464"/>
            <a:ext cx="1729066" cy="756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59</a:t>
            </a:r>
            <a:endParaRPr lang="en-US" sz="54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3" name="Rounded Rectangular Callout 52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atin typeface="Arial Rounded MT Bold" panose="020F0704030504030204" pitchFamily="34" charset="0"/>
              </a:rPr>
              <a:t>24 + 35 ?</a:t>
            </a:r>
            <a:endParaRPr lang="en-US" sz="4000" b="1" dirty="0">
              <a:latin typeface="Arial Rounded MT Bold" panose="020F0704030504030204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42" name="Rounded Rectangle 41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72775" y="4057758"/>
            <a:ext cx="3304644" cy="2171264"/>
            <a:chOff x="196712" y="3033287"/>
            <a:chExt cx="4631781" cy="3043238"/>
          </a:xfrm>
        </p:grpSpPr>
        <p:sp>
          <p:nvSpPr>
            <p:cNvPr id="49" name="Rounded Rectangle 48"/>
            <p:cNvSpPr/>
            <p:nvPr/>
          </p:nvSpPr>
          <p:spPr>
            <a:xfrm>
              <a:off x="196712" y="3033287"/>
              <a:ext cx="4631781" cy="3043238"/>
            </a:xfrm>
            <a:prstGeom prst="round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prstClr val="white"/>
                </a:solidFill>
              </a:endParaRPr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5628" y="3110321"/>
              <a:ext cx="4193948" cy="2966204"/>
            </a:xfrm>
            <a:prstGeom prst="rect">
              <a:avLst/>
            </a:prstGeom>
          </p:spPr>
        </p:pic>
        <p:sp>
          <p:nvSpPr>
            <p:cNvPr id="51" name="Rectangle 50"/>
            <p:cNvSpPr/>
            <p:nvPr/>
          </p:nvSpPr>
          <p:spPr>
            <a:xfrm>
              <a:off x="2219967" y="4435543"/>
              <a:ext cx="792315" cy="6952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2</a:t>
              </a:r>
              <a:endParaRPr lang="en-US" sz="4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362771" y="5649333"/>
              <a:ext cx="570551" cy="2884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20</a:t>
              </a:r>
              <a:endParaRPr lang="en-US" sz="14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101681" y="4435543"/>
              <a:ext cx="792315" cy="6952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4</a:t>
              </a:r>
              <a:endParaRPr lang="en-US" sz="4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212562" y="5649333"/>
              <a:ext cx="570551" cy="2884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4</a:t>
              </a:r>
              <a:endParaRPr lang="en-US" sz="14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7" name="Oval 16"/>
          <p:cNvSpPr/>
          <p:nvPr/>
        </p:nvSpPr>
        <p:spPr>
          <a:xfrm>
            <a:off x="300040" y="1094937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01827" y="238576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00040" y="154261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668984" y="4127175"/>
            <a:ext cx="3304644" cy="2171264"/>
            <a:chOff x="196712" y="3033287"/>
            <a:chExt cx="4631781" cy="3043238"/>
          </a:xfrm>
        </p:grpSpPr>
        <p:sp>
          <p:nvSpPr>
            <p:cNvPr id="57" name="Rounded Rectangle 56"/>
            <p:cNvSpPr/>
            <p:nvPr/>
          </p:nvSpPr>
          <p:spPr>
            <a:xfrm>
              <a:off x="196712" y="3033287"/>
              <a:ext cx="4631781" cy="3043238"/>
            </a:xfrm>
            <a:prstGeom prst="round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prstClr val="white"/>
                </a:solidFill>
              </a:endParaRPr>
            </a:p>
          </p:txBody>
        </p:sp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5628" y="3110321"/>
              <a:ext cx="4193948" cy="2966204"/>
            </a:xfrm>
            <a:prstGeom prst="rect">
              <a:avLst/>
            </a:prstGeom>
          </p:spPr>
        </p:pic>
        <p:sp>
          <p:nvSpPr>
            <p:cNvPr id="59" name="Rectangle 58"/>
            <p:cNvSpPr/>
            <p:nvPr/>
          </p:nvSpPr>
          <p:spPr>
            <a:xfrm>
              <a:off x="2219967" y="4435543"/>
              <a:ext cx="792315" cy="6952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3</a:t>
              </a:r>
              <a:endParaRPr lang="en-US" sz="4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362771" y="5649333"/>
              <a:ext cx="570551" cy="2884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30</a:t>
              </a:r>
              <a:endParaRPr lang="en-US" sz="14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101681" y="4435543"/>
              <a:ext cx="792315" cy="6952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5</a:t>
              </a:r>
              <a:endParaRPr lang="en-US" sz="4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212562" y="5649333"/>
              <a:ext cx="570551" cy="2884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5</a:t>
              </a:r>
              <a:endParaRPr lang="en-US" sz="14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63" name="Oval 62"/>
          <p:cNvSpPr/>
          <p:nvPr/>
        </p:nvSpPr>
        <p:spPr>
          <a:xfrm>
            <a:off x="300040" y="2861466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300040" y="3301866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41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6" grpId="0"/>
      <p:bldP spid="40" grpId="0"/>
      <p:bldP spid="45" grpId="0" animBg="1"/>
      <p:bldP spid="46" grpId="0" animBg="1"/>
      <p:bldP spid="47" grpId="0" animBg="1"/>
      <p:bldP spid="17" grpId="0" animBg="1"/>
      <p:bldP spid="37" grpId="0" animBg="1"/>
      <p:bldP spid="34" grpId="0" animBg="1"/>
      <p:bldP spid="63" grpId="0" animBg="1"/>
      <p:bldP spid="6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14" name="Rounded Rectangle 13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9528" y="4870655"/>
            <a:ext cx="1220463" cy="1459701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00040" y="1094937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00040" y="154261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207683" y="0"/>
            <a:ext cx="6428786" cy="2099248"/>
            <a:chOff x="358025" y="3958861"/>
            <a:chExt cx="5075508" cy="1657350"/>
          </a:xfrm>
        </p:grpSpPr>
        <p:sp>
          <p:nvSpPr>
            <p:cNvPr id="17" name="Rectangle 16"/>
            <p:cNvSpPr/>
            <p:nvPr/>
          </p:nvSpPr>
          <p:spPr>
            <a:xfrm>
              <a:off x="358025" y="3958861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36 + 52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154548" y="4194330"/>
              <a:ext cx="1278985" cy="127898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9" name="Rounded Rectangular Callout 18"/>
          <p:cNvSpPr/>
          <p:nvPr/>
        </p:nvSpPr>
        <p:spPr>
          <a:xfrm>
            <a:off x="1911480" y="4686577"/>
            <a:ext cx="1452391" cy="858712"/>
          </a:xfrm>
          <a:prstGeom prst="wedgeRoundRectCallout">
            <a:avLst>
              <a:gd name="adj1" fmla="val -84388"/>
              <a:gd name="adj2" fmla="val 27559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097944" y="2288888"/>
            <a:ext cx="5904253" cy="3844752"/>
            <a:chOff x="4011272" y="2358067"/>
            <a:chExt cx="5904253" cy="3844752"/>
          </a:xfrm>
        </p:grpSpPr>
        <p:grpSp>
          <p:nvGrpSpPr>
            <p:cNvPr id="23" name="Group 22"/>
            <p:cNvGrpSpPr/>
            <p:nvPr/>
          </p:nvGrpSpPr>
          <p:grpSpPr>
            <a:xfrm>
              <a:off x="4011272" y="2358067"/>
              <a:ext cx="5904253" cy="3844752"/>
              <a:chOff x="5127138" y="2632525"/>
              <a:chExt cx="4346321" cy="3119431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127138" y="2632525"/>
                <a:ext cx="4346321" cy="3119431"/>
              </a:xfrm>
              <a:prstGeom prst="rect">
                <a:avLst/>
              </a:prstGeom>
            </p:spPr>
          </p:pic>
          <p:sp>
            <p:nvSpPr>
              <p:cNvPr id="28" name="Rectangle 27"/>
              <p:cNvSpPr/>
              <p:nvPr/>
            </p:nvSpPr>
            <p:spPr>
              <a:xfrm>
                <a:off x="5798205" y="3074617"/>
                <a:ext cx="1421916" cy="5657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30 + 50</a:t>
                </a:r>
                <a:endParaRPr lang="en-US" sz="36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7560778" y="2795613"/>
              <a:ext cx="1386839" cy="9120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6 + 2</a:t>
              </a:r>
              <a:endParaRPr lang="en-US" sz="36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141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14" name="Rounded Rectangle 13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5" name="Oval 14"/>
          <p:cNvSpPr/>
          <p:nvPr/>
        </p:nvSpPr>
        <p:spPr>
          <a:xfrm>
            <a:off x="516445" y="4431050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Question 4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6333" y="824684"/>
            <a:ext cx="5599751" cy="3122603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00040" y="1094937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00040" y="154261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15132958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14" name="Rounded Rectangle 13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9528" y="4870655"/>
            <a:ext cx="1220463" cy="1459701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00040" y="1094937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00040" y="154261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207683" y="0"/>
            <a:ext cx="6428786" cy="2099248"/>
            <a:chOff x="358025" y="3958861"/>
            <a:chExt cx="5075508" cy="1657350"/>
          </a:xfrm>
        </p:grpSpPr>
        <p:sp>
          <p:nvSpPr>
            <p:cNvPr id="17" name="Rectangle 16"/>
            <p:cNvSpPr/>
            <p:nvPr/>
          </p:nvSpPr>
          <p:spPr>
            <a:xfrm>
              <a:off x="358025" y="3958861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55 + 24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154548" y="4194330"/>
              <a:ext cx="1278985" cy="127898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9" name="Rounded Rectangular Callout 18"/>
          <p:cNvSpPr/>
          <p:nvPr/>
        </p:nvSpPr>
        <p:spPr>
          <a:xfrm>
            <a:off x="1911480" y="4686577"/>
            <a:ext cx="1452391" cy="858712"/>
          </a:xfrm>
          <a:prstGeom prst="wedgeRoundRectCallout">
            <a:avLst>
              <a:gd name="adj1" fmla="val -84388"/>
              <a:gd name="adj2" fmla="val 27559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097944" y="2288888"/>
            <a:ext cx="5904253" cy="3844752"/>
            <a:chOff x="4011272" y="2358067"/>
            <a:chExt cx="5904253" cy="3844752"/>
          </a:xfrm>
        </p:grpSpPr>
        <p:grpSp>
          <p:nvGrpSpPr>
            <p:cNvPr id="23" name="Group 22"/>
            <p:cNvGrpSpPr/>
            <p:nvPr/>
          </p:nvGrpSpPr>
          <p:grpSpPr>
            <a:xfrm>
              <a:off x="4011272" y="2358067"/>
              <a:ext cx="5904253" cy="3844752"/>
              <a:chOff x="5127138" y="2632525"/>
              <a:chExt cx="4346321" cy="3119431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127138" y="2632525"/>
                <a:ext cx="4346321" cy="3119431"/>
              </a:xfrm>
              <a:prstGeom prst="rect">
                <a:avLst/>
              </a:prstGeom>
            </p:spPr>
          </p:pic>
          <p:sp>
            <p:nvSpPr>
              <p:cNvPr id="28" name="Rectangle 27"/>
              <p:cNvSpPr/>
              <p:nvPr/>
            </p:nvSpPr>
            <p:spPr>
              <a:xfrm>
                <a:off x="5798205" y="3074617"/>
                <a:ext cx="1421916" cy="5657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50 + 20</a:t>
                </a:r>
                <a:endParaRPr lang="en-US" sz="36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7560778" y="2795613"/>
              <a:ext cx="1386839" cy="9120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5 + 4</a:t>
              </a:r>
              <a:endParaRPr lang="en-US" sz="36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033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14" name="Rounded Rectangle 13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5" name="Oval 14"/>
          <p:cNvSpPr/>
          <p:nvPr/>
        </p:nvSpPr>
        <p:spPr>
          <a:xfrm>
            <a:off x="516445" y="4431050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Question 5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6333" y="824684"/>
            <a:ext cx="5599751" cy="3122603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00040" y="1094937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00040" y="154261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69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29532100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14" name="Rounded Rectangle 13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9528" y="4870655"/>
            <a:ext cx="1220463" cy="1459701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00040" y="1094937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00040" y="1542614"/>
            <a:ext cx="288000" cy="288000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207683" y="0"/>
            <a:ext cx="6428786" cy="2099248"/>
            <a:chOff x="358025" y="3958861"/>
            <a:chExt cx="5075508" cy="1657350"/>
          </a:xfrm>
        </p:grpSpPr>
        <p:sp>
          <p:nvSpPr>
            <p:cNvPr id="17" name="Rectangle 16"/>
            <p:cNvSpPr/>
            <p:nvPr/>
          </p:nvSpPr>
          <p:spPr>
            <a:xfrm>
              <a:off x="358025" y="3958861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47 + 51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154548" y="4194330"/>
              <a:ext cx="1278985" cy="127898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9" name="Rounded Rectangular Callout 18"/>
          <p:cNvSpPr/>
          <p:nvPr/>
        </p:nvSpPr>
        <p:spPr>
          <a:xfrm>
            <a:off x="1911480" y="4686577"/>
            <a:ext cx="1452391" cy="858712"/>
          </a:xfrm>
          <a:prstGeom prst="wedgeRoundRectCallout">
            <a:avLst>
              <a:gd name="adj1" fmla="val -84388"/>
              <a:gd name="adj2" fmla="val 27559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097944" y="2288888"/>
            <a:ext cx="5904253" cy="3844752"/>
            <a:chOff x="4011272" y="2358067"/>
            <a:chExt cx="5904253" cy="3844752"/>
          </a:xfrm>
        </p:grpSpPr>
        <p:grpSp>
          <p:nvGrpSpPr>
            <p:cNvPr id="23" name="Group 22"/>
            <p:cNvGrpSpPr/>
            <p:nvPr/>
          </p:nvGrpSpPr>
          <p:grpSpPr>
            <a:xfrm>
              <a:off x="4011272" y="2358067"/>
              <a:ext cx="5904253" cy="3844752"/>
              <a:chOff x="5127138" y="2632525"/>
              <a:chExt cx="4346321" cy="3119431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127138" y="2632525"/>
                <a:ext cx="4346321" cy="3119431"/>
              </a:xfrm>
              <a:prstGeom prst="rect">
                <a:avLst/>
              </a:prstGeom>
            </p:spPr>
          </p:pic>
          <p:sp>
            <p:nvSpPr>
              <p:cNvPr id="28" name="Rectangle 27"/>
              <p:cNvSpPr/>
              <p:nvPr/>
            </p:nvSpPr>
            <p:spPr>
              <a:xfrm>
                <a:off x="5798205" y="3074617"/>
                <a:ext cx="1421916" cy="56577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40 + 50</a:t>
                </a:r>
                <a:endParaRPr lang="en-US" sz="36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7560778" y="2795613"/>
              <a:ext cx="1386839" cy="9120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7 + 1</a:t>
              </a:r>
              <a:endParaRPr lang="en-US" sz="36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456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6333" y="824684"/>
            <a:ext cx="5599751" cy="312260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040" y="4358740"/>
            <a:ext cx="1674931" cy="1771240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2470511" y="4822671"/>
            <a:ext cx="2737614" cy="794437"/>
            <a:chOff x="1561560" y="2829328"/>
            <a:chExt cx="3054125" cy="886286"/>
          </a:xfrm>
        </p:grpSpPr>
        <p:sp>
          <p:nvSpPr>
            <p:cNvPr id="18" name="Rectangle 17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23" name="Up Arrow 22"/>
          <p:cNvSpPr/>
          <p:nvPr/>
        </p:nvSpPr>
        <p:spPr>
          <a:xfrm>
            <a:off x="3457629" y="5518335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13" name="Group 12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9" name="Oval 8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00040" y="2385985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00040" y="285398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00040" y="333729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743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11269084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8926" y="4752240"/>
            <a:ext cx="1331386" cy="1592368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39517" y="4402478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Question 1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008152" y="63374"/>
            <a:ext cx="6346425" cy="2099248"/>
            <a:chOff x="358025" y="4026245"/>
            <a:chExt cx="5010484" cy="1657350"/>
          </a:xfrm>
        </p:grpSpPr>
        <p:sp>
          <p:nvSpPr>
            <p:cNvPr id="11" name="Rectangle 10"/>
            <p:cNvSpPr/>
            <p:nvPr/>
          </p:nvSpPr>
          <p:spPr>
            <a:xfrm>
              <a:off x="358025" y="4026245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42 + 36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89524" y="4260547"/>
              <a:ext cx="1278985" cy="127898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9716902" y="447085"/>
            <a:ext cx="1637675" cy="1446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78</a:t>
            </a:r>
            <a:endParaRPr lang="en-US" sz="80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10404079" y="3372720"/>
            <a:ext cx="1452391" cy="858712"/>
          </a:xfrm>
          <a:prstGeom prst="wedgeRoundRectCallout">
            <a:avLst>
              <a:gd name="adj1" fmla="val -4706"/>
              <a:gd name="adj2" fmla="val 89121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336862" y="2335825"/>
            <a:ext cx="5904253" cy="3844752"/>
            <a:chOff x="4011272" y="2358067"/>
            <a:chExt cx="5904253" cy="3844752"/>
          </a:xfrm>
        </p:grpSpPr>
        <p:grpSp>
          <p:nvGrpSpPr>
            <p:cNvPr id="15" name="Group 14"/>
            <p:cNvGrpSpPr/>
            <p:nvPr/>
          </p:nvGrpSpPr>
          <p:grpSpPr>
            <a:xfrm>
              <a:off x="4011272" y="2358067"/>
              <a:ext cx="5904253" cy="3844752"/>
              <a:chOff x="5127138" y="2632525"/>
              <a:chExt cx="4346321" cy="3119431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127138" y="2632525"/>
                <a:ext cx="4346321" cy="3119431"/>
              </a:xfrm>
              <a:prstGeom prst="rect">
                <a:avLst/>
              </a:prstGeom>
            </p:spPr>
          </p:pic>
          <p:sp>
            <p:nvSpPr>
              <p:cNvPr id="17" name="Rectangle 16"/>
              <p:cNvSpPr/>
              <p:nvPr/>
            </p:nvSpPr>
            <p:spPr>
              <a:xfrm>
                <a:off x="5877201" y="2920480"/>
                <a:ext cx="1325206" cy="7399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72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70</a:t>
                </a:r>
                <a:endParaRPr lang="en-US" sz="7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7518377" y="2712976"/>
              <a:ext cx="1386839" cy="9120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2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8</a:t>
              </a:r>
              <a:endParaRPr lang="en-US" sz="72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600700" y="4402478"/>
              <a:ext cx="2687809" cy="1141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5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78</a:t>
              </a:r>
              <a:endParaRPr lang="en-US" sz="115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5445667" y="3979458"/>
              <a:ext cx="3045402" cy="194352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21" name="Group 20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3" name="Oval 22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00040" y="2385985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00040" y="285398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00040" y="333729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634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608368"/>
            <a:ext cx="6963799" cy="4707605"/>
            <a:chOff x="5127138" y="2632525"/>
            <a:chExt cx="4346321" cy="3119431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32525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6463110" y="891023"/>
            <a:ext cx="3971925" cy="738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24 + 35</a:t>
            </a:r>
            <a:endParaRPr lang="en-US" sz="66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7180338" y="1686614"/>
            <a:ext cx="77714" cy="9855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454546" y="1686614"/>
            <a:ext cx="1729066" cy="9844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501013" y="2807989"/>
            <a:ext cx="1514078" cy="394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20 + 30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780576" y="1685540"/>
            <a:ext cx="1716241" cy="93427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9621532" y="1685540"/>
            <a:ext cx="84604" cy="96240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8986256" y="2807988"/>
            <a:ext cx="1270551" cy="3949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4 + 5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25218" y="3402995"/>
            <a:ext cx="865667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50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300700" y="3400942"/>
            <a:ext cx="641663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9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89" y="4297860"/>
            <a:ext cx="1839068" cy="1944815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2383401" y="4770217"/>
            <a:ext cx="2737614" cy="794437"/>
            <a:chOff x="1561560" y="2829328"/>
            <a:chExt cx="3054125" cy="886286"/>
          </a:xfrm>
        </p:grpSpPr>
        <p:sp>
          <p:nvSpPr>
            <p:cNvPr id="42" name="Rectangle 41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4" name="Up Arrow 3"/>
          <p:cNvSpPr/>
          <p:nvPr/>
        </p:nvSpPr>
        <p:spPr>
          <a:xfrm>
            <a:off x="2414909" y="5502726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ular Callout 47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atin typeface="Arial Rounded MT Bold" panose="020F0704030504030204" pitchFamily="34" charset="0"/>
              </a:rPr>
              <a:t>24 + 35 ?</a:t>
            </a:r>
            <a:endParaRPr lang="en-US" sz="4000" b="1" dirty="0">
              <a:latin typeface="Arial Rounded MT Bold" panose="020F070403050403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611850" y="4260464"/>
            <a:ext cx="1729066" cy="756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59</a:t>
            </a:r>
            <a:endParaRPr lang="en-US" sz="54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30" name="Group 29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31" name="Rounded Rectangle 30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47" name="Oval 46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301827" y="238576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300040" y="28614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00040" y="33018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384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9998458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8926" y="4752240"/>
            <a:ext cx="1331386" cy="1592368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39517" y="4402478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Question 2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008152" y="63374"/>
            <a:ext cx="6346425" cy="2099248"/>
            <a:chOff x="358025" y="4026245"/>
            <a:chExt cx="5010484" cy="1657350"/>
          </a:xfrm>
        </p:grpSpPr>
        <p:sp>
          <p:nvSpPr>
            <p:cNvPr id="11" name="Rectangle 10"/>
            <p:cNvSpPr/>
            <p:nvPr/>
          </p:nvSpPr>
          <p:spPr>
            <a:xfrm>
              <a:off x="358025" y="4026245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24 + 45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89524" y="4260547"/>
              <a:ext cx="1278985" cy="127898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9716902" y="447085"/>
            <a:ext cx="1637675" cy="1446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69</a:t>
            </a:r>
            <a:endParaRPr lang="en-US" sz="80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10404079" y="3372720"/>
            <a:ext cx="1452391" cy="858712"/>
          </a:xfrm>
          <a:prstGeom prst="wedgeRoundRectCallout">
            <a:avLst>
              <a:gd name="adj1" fmla="val -4706"/>
              <a:gd name="adj2" fmla="val 89121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336862" y="2335825"/>
            <a:ext cx="5904253" cy="3844752"/>
            <a:chOff x="4011272" y="2358067"/>
            <a:chExt cx="5904253" cy="3844752"/>
          </a:xfrm>
        </p:grpSpPr>
        <p:grpSp>
          <p:nvGrpSpPr>
            <p:cNvPr id="15" name="Group 14"/>
            <p:cNvGrpSpPr/>
            <p:nvPr/>
          </p:nvGrpSpPr>
          <p:grpSpPr>
            <a:xfrm>
              <a:off x="4011272" y="2358067"/>
              <a:ext cx="5904253" cy="3844752"/>
              <a:chOff x="5127138" y="2632525"/>
              <a:chExt cx="4346321" cy="3119431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127138" y="2632525"/>
                <a:ext cx="4346321" cy="3119431"/>
              </a:xfrm>
              <a:prstGeom prst="rect">
                <a:avLst/>
              </a:prstGeom>
            </p:spPr>
          </p:pic>
          <p:sp>
            <p:nvSpPr>
              <p:cNvPr id="17" name="Rectangle 16"/>
              <p:cNvSpPr/>
              <p:nvPr/>
            </p:nvSpPr>
            <p:spPr>
              <a:xfrm>
                <a:off x="5877201" y="2920480"/>
                <a:ext cx="1325206" cy="7399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72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60</a:t>
                </a:r>
                <a:endParaRPr lang="en-US" sz="7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7518377" y="2712976"/>
              <a:ext cx="1386839" cy="9120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2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9</a:t>
              </a:r>
              <a:endParaRPr lang="en-US" sz="7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600700" y="4402478"/>
              <a:ext cx="2687809" cy="1141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5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69</a:t>
              </a:r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5445667" y="3979458"/>
              <a:ext cx="3045402" cy="194352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21" name="Group 20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3" name="Oval 22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00040" y="2385985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00040" y="285398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00040" y="333729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373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2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38978976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8926" y="4752240"/>
            <a:ext cx="1331386" cy="1592368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39517" y="4402478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Question 3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008152" y="63374"/>
            <a:ext cx="6346425" cy="2099248"/>
            <a:chOff x="358025" y="4026245"/>
            <a:chExt cx="5010484" cy="1657350"/>
          </a:xfrm>
        </p:grpSpPr>
        <p:sp>
          <p:nvSpPr>
            <p:cNvPr id="11" name="Rectangle 10"/>
            <p:cNvSpPr/>
            <p:nvPr/>
          </p:nvSpPr>
          <p:spPr>
            <a:xfrm>
              <a:off x="358025" y="4026245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54 + 32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89524" y="4260547"/>
              <a:ext cx="1278985" cy="127898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9716902" y="447085"/>
            <a:ext cx="1637675" cy="1446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86</a:t>
            </a:r>
            <a:endParaRPr lang="en-US" sz="80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10404079" y="3372720"/>
            <a:ext cx="1452391" cy="858712"/>
          </a:xfrm>
          <a:prstGeom prst="wedgeRoundRectCallout">
            <a:avLst>
              <a:gd name="adj1" fmla="val -4706"/>
              <a:gd name="adj2" fmla="val 89121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336862" y="2335825"/>
            <a:ext cx="5904253" cy="3844752"/>
            <a:chOff x="4011272" y="2358067"/>
            <a:chExt cx="5904253" cy="3844752"/>
          </a:xfrm>
        </p:grpSpPr>
        <p:grpSp>
          <p:nvGrpSpPr>
            <p:cNvPr id="15" name="Group 14"/>
            <p:cNvGrpSpPr/>
            <p:nvPr/>
          </p:nvGrpSpPr>
          <p:grpSpPr>
            <a:xfrm>
              <a:off x="4011272" y="2358067"/>
              <a:ext cx="5904253" cy="3844752"/>
              <a:chOff x="5127138" y="2632525"/>
              <a:chExt cx="4346321" cy="3119431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127138" y="2632525"/>
                <a:ext cx="4346321" cy="3119431"/>
              </a:xfrm>
              <a:prstGeom prst="rect">
                <a:avLst/>
              </a:prstGeom>
            </p:spPr>
          </p:pic>
          <p:sp>
            <p:nvSpPr>
              <p:cNvPr id="17" name="Rectangle 16"/>
              <p:cNvSpPr/>
              <p:nvPr/>
            </p:nvSpPr>
            <p:spPr>
              <a:xfrm>
                <a:off x="5877201" y="2920480"/>
                <a:ext cx="1325206" cy="7399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72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80</a:t>
                </a:r>
                <a:endParaRPr lang="en-US" sz="7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7518377" y="2712976"/>
              <a:ext cx="1386839" cy="9120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2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6</a:t>
              </a:r>
              <a:endParaRPr lang="en-US" sz="7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600700" y="4402478"/>
              <a:ext cx="2687809" cy="1141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5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86</a:t>
              </a:r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5445667" y="3979458"/>
              <a:ext cx="3045402" cy="194352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21" name="Group 20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3" name="Oval 22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00040" y="2385985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00040" y="285398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00040" y="333729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97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2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10325467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8926" y="4752240"/>
            <a:ext cx="1331386" cy="1592368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39517" y="4402478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Question 4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008152" y="63374"/>
            <a:ext cx="6346425" cy="2099248"/>
            <a:chOff x="358025" y="4026245"/>
            <a:chExt cx="5010484" cy="1657350"/>
          </a:xfrm>
        </p:grpSpPr>
        <p:sp>
          <p:nvSpPr>
            <p:cNvPr id="11" name="Rectangle 10"/>
            <p:cNvSpPr/>
            <p:nvPr/>
          </p:nvSpPr>
          <p:spPr>
            <a:xfrm>
              <a:off x="358025" y="4026245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63 + 14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89524" y="4260547"/>
              <a:ext cx="1278985" cy="127898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9716902" y="447085"/>
            <a:ext cx="1637675" cy="1446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77</a:t>
            </a:r>
            <a:endParaRPr lang="en-US" sz="80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10404079" y="3372720"/>
            <a:ext cx="1452391" cy="858712"/>
          </a:xfrm>
          <a:prstGeom prst="wedgeRoundRectCallout">
            <a:avLst>
              <a:gd name="adj1" fmla="val -4706"/>
              <a:gd name="adj2" fmla="val 89121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336862" y="2335825"/>
            <a:ext cx="5904253" cy="3844752"/>
            <a:chOff x="4011272" y="2358067"/>
            <a:chExt cx="5904253" cy="3844752"/>
          </a:xfrm>
        </p:grpSpPr>
        <p:grpSp>
          <p:nvGrpSpPr>
            <p:cNvPr id="15" name="Group 14"/>
            <p:cNvGrpSpPr/>
            <p:nvPr/>
          </p:nvGrpSpPr>
          <p:grpSpPr>
            <a:xfrm>
              <a:off x="4011272" y="2358067"/>
              <a:ext cx="5904253" cy="3844752"/>
              <a:chOff x="5127138" y="2632525"/>
              <a:chExt cx="4346321" cy="3119431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127138" y="2632525"/>
                <a:ext cx="4346321" cy="3119431"/>
              </a:xfrm>
              <a:prstGeom prst="rect">
                <a:avLst/>
              </a:prstGeom>
            </p:spPr>
          </p:pic>
          <p:sp>
            <p:nvSpPr>
              <p:cNvPr id="17" name="Rectangle 16"/>
              <p:cNvSpPr/>
              <p:nvPr/>
            </p:nvSpPr>
            <p:spPr>
              <a:xfrm>
                <a:off x="5877201" y="2920480"/>
                <a:ext cx="1325206" cy="7399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72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70</a:t>
                </a:r>
                <a:endParaRPr lang="en-US" sz="7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7518377" y="2712976"/>
              <a:ext cx="1386839" cy="9120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2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7</a:t>
              </a:r>
              <a:endParaRPr lang="en-US" sz="7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600700" y="4402478"/>
              <a:ext cx="2687809" cy="1141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5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77</a:t>
              </a:r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5445667" y="3979458"/>
              <a:ext cx="3045402" cy="194352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21" name="Group 20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3" name="Oval 22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00040" y="2385985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00040" y="285398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00040" y="333729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537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2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32610023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8926" y="4752240"/>
            <a:ext cx="1331386" cy="1592368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39517" y="4402478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Question 5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008152" y="63374"/>
            <a:ext cx="6346425" cy="2099248"/>
            <a:chOff x="358025" y="4026245"/>
            <a:chExt cx="5010484" cy="1657350"/>
          </a:xfrm>
        </p:grpSpPr>
        <p:sp>
          <p:nvSpPr>
            <p:cNvPr id="11" name="Rectangle 10"/>
            <p:cNvSpPr/>
            <p:nvPr/>
          </p:nvSpPr>
          <p:spPr>
            <a:xfrm>
              <a:off x="358025" y="4026245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52 + 46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89524" y="4260547"/>
              <a:ext cx="1278985" cy="127898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9716902" y="447085"/>
            <a:ext cx="1637675" cy="1446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98</a:t>
            </a:r>
            <a:endParaRPr lang="en-US" sz="80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10404079" y="3372720"/>
            <a:ext cx="1452391" cy="858712"/>
          </a:xfrm>
          <a:prstGeom prst="wedgeRoundRectCallout">
            <a:avLst>
              <a:gd name="adj1" fmla="val -4706"/>
              <a:gd name="adj2" fmla="val 89121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336862" y="2335825"/>
            <a:ext cx="5904253" cy="3844752"/>
            <a:chOff x="4011272" y="2358067"/>
            <a:chExt cx="5904253" cy="3844752"/>
          </a:xfrm>
        </p:grpSpPr>
        <p:grpSp>
          <p:nvGrpSpPr>
            <p:cNvPr id="15" name="Group 14"/>
            <p:cNvGrpSpPr/>
            <p:nvPr/>
          </p:nvGrpSpPr>
          <p:grpSpPr>
            <a:xfrm>
              <a:off x="4011272" y="2358067"/>
              <a:ext cx="5904253" cy="3844752"/>
              <a:chOff x="5127138" y="2632525"/>
              <a:chExt cx="4346321" cy="3119431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127138" y="2632525"/>
                <a:ext cx="4346321" cy="3119431"/>
              </a:xfrm>
              <a:prstGeom prst="rect">
                <a:avLst/>
              </a:prstGeom>
            </p:spPr>
          </p:pic>
          <p:sp>
            <p:nvSpPr>
              <p:cNvPr id="17" name="Rectangle 16"/>
              <p:cNvSpPr/>
              <p:nvPr/>
            </p:nvSpPr>
            <p:spPr>
              <a:xfrm>
                <a:off x="5877201" y="2920480"/>
                <a:ext cx="1325206" cy="7399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72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90</a:t>
                </a:r>
                <a:endParaRPr lang="en-US" sz="7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7518377" y="2712976"/>
              <a:ext cx="1386839" cy="9120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2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8</a:t>
              </a:r>
              <a:endParaRPr lang="en-US" sz="7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600700" y="4402478"/>
              <a:ext cx="2687809" cy="1141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5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98</a:t>
              </a:r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5445667" y="3979458"/>
              <a:ext cx="3045402" cy="194352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21" name="Group 20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3" name="Oval 22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00040" y="2385985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00040" y="285398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00040" y="333729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667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2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6333" y="824684"/>
            <a:ext cx="5599751" cy="312260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040" y="4358740"/>
            <a:ext cx="1674931" cy="1771240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2470511" y="4822671"/>
            <a:ext cx="2737614" cy="794437"/>
            <a:chOff x="1561560" y="2829328"/>
            <a:chExt cx="3054125" cy="886286"/>
          </a:xfrm>
        </p:grpSpPr>
        <p:sp>
          <p:nvSpPr>
            <p:cNvPr id="18" name="Rectangle 17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23" name="Up Arrow 22"/>
          <p:cNvSpPr/>
          <p:nvPr/>
        </p:nvSpPr>
        <p:spPr>
          <a:xfrm>
            <a:off x="4427930" y="5518335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13" name="Group 12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9" name="Oval 8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00040" y="2385985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00040" y="285398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00040" y="333729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516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250636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608368"/>
            <a:ext cx="6963799" cy="4707605"/>
            <a:chOff x="5127138" y="2632525"/>
            <a:chExt cx="4346321" cy="3119431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32525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6463110" y="891023"/>
            <a:ext cx="3971925" cy="738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24 + 35</a:t>
            </a:r>
            <a:endParaRPr lang="en-US" sz="66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7180338" y="1686614"/>
            <a:ext cx="77714" cy="15566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454546" y="1686614"/>
            <a:ext cx="1729066" cy="15566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780576" y="1685540"/>
            <a:ext cx="1716241" cy="155772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9621532" y="1685540"/>
            <a:ext cx="84604" cy="155772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6825218" y="3402995"/>
            <a:ext cx="865667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50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300700" y="3400942"/>
            <a:ext cx="641663" cy="62523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9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3" name="Rounded Rectangular Callout 32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atin typeface="Arial Rounded MT Bold" panose="020F0704030504030204" pitchFamily="34" charset="0"/>
              </a:rPr>
              <a:t>24 + 35 ?</a:t>
            </a:r>
            <a:endParaRPr lang="en-US" sz="4000" b="1" dirty="0">
              <a:latin typeface="Arial Rounded MT Bold" panose="020F070403050403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611850" y="4260464"/>
            <a:ext cx="1729066" cy="756000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59</a:t>
            </a:r>
            <a:endParaRPr lang="en-US" sz="54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89" y="4297860"/>
            <a:ext cx="1839068" cy="1944815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2383401" y="4770217"/>
            <a:ext cx="2737614" cy="794437"/>
            <a:chOff x="1561560" y="2829328"/>
            <a:chExt cx="3054125" cy="886286"/>
          </a:xfrm>
        </p:grpSpPr>
        <p:sp>
          <p:nvSpPr>
            <p:cNvPr id="30" name="Rectangle 29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6" name="Up Arrow 35"/>
          <p:cNvSpPr/>
          <p:nvPr/>
        </p:nvSpPr>
        <p:spPr>
          <a:xfrm>
            <a:off x="2414909" y="5502726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47" name="Group 46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49" name="Oval 48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301827" y="238576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300040" y="28614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00040" y="33018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99822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8926" y="4752240"/>
            <a:ext cx="1331386" cy="1592368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41404" y="4481672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Question 1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861537" y="258818"/>
            <a:ext cx="6441667" cy="2099247"/>
            <a:chOff x="358025" y="4026245"/>
            <a:chExt cx="5085676" cy="1657350"/>
          </a:xfrm>
        </p:grpSpPr>
        <p:sp>
          <p:nvSpPr>
            <p:cNvPr id="11" name="Rectangle 10"/>
            <p:cNvSpPr/>
            <p:nvPr/>
          </p:nvSpPr>
          <p:spPr>
            <a:xfrm>
              <a:off x="358025" y="4026245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34 + 52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64716" y="4212021"/>
              <a:ext cx="1278985" cy="1278986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9683205" y="567769"/>
            <a:ext cx="1620000" cy="1446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86</a:t>
            </a:r>
            <a:endParaRPr lang="en-US" sz="80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10426879" y="3164927"/>
            <a:ext cx="1452391" cy="858712"/>
          </a:xfrm>
          <a:prstGeom prst="wedgeRoundRectCallout">
            <a:avLst>
              <a:gd name="adj1" fmla="val -4706"/>
              <a:gd name="adj2" fmla="val 89121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00565" y="2335825"/>
            <a:ext cx="5904253" cy="3844752"/>
            <a:chOff x="4011272" y="2358067"/>
            <a:chExt cx="5904253" cy="384475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11272" y="2358067"/>
              <a:ext cx="5904253" cy="3844752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5619493" y="3744533"/>
              <a:ext cx="2687809" cy="1141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5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86</a:t>
              </a:r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5459954" y="3164226"/>
              <a:ext cx="3028950" cy="228726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19" name="Group 18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0" name="Oval 19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00040" y="2385985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00040" y="285398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00040" y="333729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599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2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12467883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8926" y="4752240"/>
            <a:ext cx="1331386" cy="1592368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41404" y="4481672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Question 2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861537" y="258818"/>
            <a:ext cx="6441667" cy="2099247"/>
            <a:chOff x="358025" y="4026245"/>
            <a:chExt cx="5085676" cy="1657350"/>
          </a:xfrm>
        </p:grpSpPr>
        <p:sp>
          <p:nvSpPr>
            <p:cNvPr id="11" name="Rectangle 10"/>
            <p:cNvSpPr/>
            <p:nvPr/>
          </p:nvSpPr>
          <p:spPr>
            <a:xfrm>
              <a:off x="358025" y="4026245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25 + 63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64716" y="4212021"/>
              <a:ext cx="1278985" cy="1278986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9683205" y="567769"/>
            <a:ext cx="1620000" cy="1446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88</a:t>
            </a:r>
            <a:endParaRPr lang="en-US" sz="80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10426879" y="3164927"/>
            <a:ext cx="1452391" cy="858712"/>
          </a:xfrm>
          <a:prstGeom prst="wedgeRoundRectCallout">
            <a:avLst>
              <a:gd name="adj1" fmla="val -4706"/>
              <a:gd name="adj2" fmla="val 89121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00565" y="2335825"/>
            <a:ext cx="5904253" cy="3844752"/>
            <a:chOff x="4011272" y="2358067"/>
            <a:chExt cx="5904253" cy="384475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11272" y="2358067"/>
              <a:ext cx="5904253" cy="3844752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5619493" y="3744533"/>
              <a:ext cx="2687809" cy="1141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5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88</a:t>
              </a:r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5459954" y="3164226"/>
              <a:ext cx="3028950" cy="228726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19" name="Group 18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0" name="Oval 19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00040" y="2385985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00040" y="285398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00040" y="333729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847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2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42168925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8926" y="4752240"/>
            <a:ext cx="1331386" cy="1592368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41404" y="4481672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Question 3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861537" y="258818"/>
            <a:ext cx="6441667" cy="2099247"/>
            <a:chOff x="358025" y="4026245"/>
            <a:chExt cx="5085676" cy="1657350"/>
          </a:xfrm>
        </p:grpSpPr>
        <p:sp>
          <p:nvSpPr>
            <p:cNvPr id="11" name="Rectangle 10"/>
            <p:cNvSpPr/>
            <p:nvPr/>
          </p:nvSpPr>
          <p:spPr>
            <a:xfrm>
              <a:off x="358025" y="4026245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45 + 24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64716" y="4212021"/>
              <a:ext cx="1278985" cy="1278986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9683205" y="567769"/>
            <a:ext cx="1620000" cy="1446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69</a:t>
            </a:r>
            <a:endParaRPr lang="en-US" sz="80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10426879" y="3164927"/>
            <a:ext cx="1452391" cy="858712"/>
          </a:xfrm>
          <a:prstGeom prst="wedgeRoundRectCallout">
            <a:avLst>
              <a:gd name="adj1" fmla="val -4706"/>
              <a:gd name="adj2" fmla="val 89121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00565" y="2335825"/>
            <a:ext cx="5904253" cy="3844752"/>
            <a:chOff x="4011272" y="2358067"/>
            <a:chExt cx="5904253" cy="384475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11272" y="2358067"/>
              <a:ext cx="5904253" cy="3844752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5619493" y="3744533"/>
              <a:ext cx="2687809" cy="1141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5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69</a:t>
              </a:r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5459954" y="3164226"/>
              <a:ext cx="3028950" cy="228726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19" name="Group 18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0" name="Oval 19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00040" y="2385985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00040" y="285398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00040" y="333729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619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2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42211743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8926" y="4752240"/>
            <a:ext cx="1331386" cy="1592368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41404" y="4481672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Question 4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861537" y="258818"/>
            <a:ext cx="6441667" cy="2099247"/>
            <a:chOff x="358025" y="4026245"/>
            <a:chExt cx="5085676" cy="1657350"/>
          </a:xfrm>
        </p:grpSpPr>
        <p:sp>
          <p:nvSpPr>
            <p:cNvPr id="11" name="Rectangle 10"/>
            <p:cNvSpPr/>
            <p:nvPr/>
          </p:nvSpPr>
          <p:spPr>
            <a:xfrm>
              <a:off x="358025" y="4026245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53 + 42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64716" y="4212021"/>
              <a:ext cx="1278985" cy="1278986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9683205" y="567769"/>
            <a:ext cx="1620000" cy="1446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95</a:t>
            </a:r>
            <a:endParaRPr lang="en-US" sz="80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10426879" y="3164927"/>
            <a:ext cx="1452391" cy="858712"/>
          </a:xfrm>
          <a:prstGeom prst="wedgeRoundRectCallout">
            <a:avLst>
              <a:gd name="adj1" fmla="val -4706"/>
              <a:gd name="adj2" fmla="val 89121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00565" y="2335825"/>
            <a:ext cx="5904253" cy="3844752"/>
            <a:chOff x="4011272" y="2358067"/>
            <a:chExt cx="5904253" cy="384475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11272" y="2358067"/>
              <a:ext cx="5904253" cy="3844752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5619493" y="3744533"/>
              <a:ext cx="2687809" cy="1141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5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95</a:t>
              </a:r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5459954" y="3164226"/>
              <a:ext cx="3028950" cy="228726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19" name="Group 18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0" name="Oval 19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00040" y="2385985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00040" y="285398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00040" y="333729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831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2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10998468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8926" y="4752240"/>
            <a:ext cx="1331386" cy="1592368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41404" y="4481672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Question 5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861537" y="258818"/>
            <a:ext cx="6441667" cy="2099247"/>
            <a:chOff x="358025" y="4026245"/>
            <a:chExt cx="5085676" cy="1657350"/>
          </a:xfrm>
        </p:grpSpPr>
        <p:sp>
          <p:nvSpPr>
            <p:cNvPr id="11" name="Rectangle 10"/>
            <p:cNvSpPr/>
            <p:nvPr/>
          </p:nvSpPr>
          <p:spPr>
            <a:xfrm>
              <a:off x="358025" y="4026245"/>
              <a:ext cx="4736274" cy="16573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80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78 + 21 = </a:t>
              </a:r>
              <a:endParaRPr lang="en-US" sz="80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64716" y="4212021"/>
              <a:ext cx="1278985" cy="1278986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9683205" y="567769"/>
            <a:ext cx="1620000" cy="1446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99</a:t>
            </a:r>
            <a:endParaRPr lang="en-US" sz="8000" b="1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10426879" y="3164927"/>
            <a:ext cx="1452391" cy="858712"/>
          </a:xfrm>
          <a:prstGeom prst="wedgeRoundRectCallout">
            <a:avLst>
              <a:gd name="adj1" fmla="val -4706"/>
              <a:gd name="adj2" fmla="val 89121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How do you know?</a:t>
            </a:r>
            <a:endParaRPr lang="en-US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00565" y="2335825"/>
            <a:ext cx="5904253" cy="3844752"/>
            <a:chOff x="4011272" y="2358067"/>
            <a:chExt cx="5904253" cy="384475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11272" y="2358067"/>
              <a:ext cx="5904253" cy="3844752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5619493" y="3744533"/>
              <a:ext cx="2687809" cy="1141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5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99</a:t>
              </a:r>
              <a:endParaRPr lang="en-US" sz="115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" name="Oval 1"/>
            <p:cNvSpPr/>
            <p:nvPr/>
          </p:nvSpPr>
          <p:spPr>
            <a:xfrm>
              <a:off x="5459954" y="3164226"/>
              <a:ext cx="3028950" cy="228726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19" name="Group 18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prstClr val="black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20" name="Oval 19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00040" y="2385985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00040" y="285398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00040" y="333729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986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608368"/>
            <a:ext cx="6963799" cy="4707605"/>
            <a:chOff x="5127138" y="2632525"/>
            <a:chExt cx="4346321" cy="3119431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32525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6467501" y="1543820"/>
            <a:ext cx="2014407" cy="105606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50</a:t>
            </a:r>
            <a:endParaRPr lang="en-US" sz="66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298107" y="1543820"/>
            <a:ext cx="1115647" cy="105606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9</a:t>
            </a:r>
            <a:endParaRPr lang="en-US" sz="66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158038" y="3200400"/>
            <a:ext cx="2714624" cy="1593696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59</a:t>
            </a:r>
            <a:endParaRPr lang="en-US" sz="96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atin typeface="Arial Rounded MT Bold" panose="020F0704030504030204" pitchFamily="34" charset="0"/>
              </a:rPr>
              <a:t>24 + 35 ?</a:t>
            </a:r>
            <a:endParaRPr lang="en-US" sz="4000" b="1" dirty="0">
              <a:latin typeface="Arial Rounded MT Bold" panose="020F070403050403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89" y="4297860"/>
            <a:ext cx="1839068" cy="1944815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2383401" y="4770217"/>
            <a:ext cx="2737614" cy="794437"/>
            <a:chOff x="1561560" y="2829328"/>
            <a:chExt cx="3054125" cy="886286"/>
          </a:xfrm>
        </p:grpSpPr>
        <p:sp>
          <p:nvSpPr>
            <p:cNvPr id="30" name="Rectangle 29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3" name="Up Arrow 32"/>
          <p:cNvSpPr/>
          <p:nvPr/>
        </p:nvSpPr>
        <p:spPr>
          <a:xfrm>
            <a:off x="3356277" y="5502726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36" name="Group 35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50" name="Rounded Rectangle 49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38" name="Oval 37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301827" y="238576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300040" y="28614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0040" y="33018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977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4967174" y="608368"/>
            <a:ext cx="6963799" cy="4707605"/>
            <a:chOff x="5127138" y="2632525"/>
            <a:chExt cx="4346321" cy="3119431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7138" y="2632525"/>
              <a:ext cx="4346321" cy="3119431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5616429" y="2632525"/>
              <a:ext cx="3377445" cy="31194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500" b="1" dirty="0">
                <a:solidFill>
                  <a:schemeClr val="tx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6784699" y="1830613"/>
            <a:ext cx="3359426" cy="2116671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59</a:t>
            </a:r>
            <a:endParaRPr lang="en-US" sz="13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8021431" y="5502726"/>
            <a:ext cx="2638970" cy="726296"/>
          </a:xfrm>
          <a:prstGeom prst="wedgeRoundRectCallout">
            <a:avLst>
              <a:gd name="adj1" fmla="val 62038"/>
              <a:gd name="adj2" fmla="val -26023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atin typeface="Arial Rounded MT Bold" panose="020F0704030504030204" pitchFamily="34" charset="0"/>
              </a:rPr>
              <a:t>24 + 35 ?</a:t>
            </a:r>
            <a:endParaRPr lang="en-US" sz="4000" b="1" dirty="0">
              <a:latin typeface="Arial Rounded MT Bold" panose="020F070403050403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589" y="4297860"/>
            <a:ext cx="1839068" cy="1944815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2383401" y="4770217"/>
            <a:ext cx="2737614" cy="794437"/>
            <a:chOff x="1561560" y="2829328"/>
            <a:chExt cx="3054125" cy="886286"/>
          </a:xfrm>
        </p:grpSpPr>
        <p:sp>
          <p:nvSpPr>
            <p:cNvPr id="29" name="Rectangle 28"/>
            <p:cNvSpPr/>
            <p:nvPr/>
          </p:nvSpPr>
          <p:spPr>
            <a:xfrm>
              <a:off x="1561560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latin typeface="Arial Rounded MT Bold" panose="020F0704030504030204" pitchFamily="34" charset="0"/>
                </a:rPr>
                <a:t>F</a:t>
              </a:r>
              <a:endParaRPr lang="en-US" sz="4000" b="1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46916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latin typeface="Arial Rounded MT Bold" panose="020F0704030504030204" pitchFamily="34" charset="0"/>
                </a:rPr>
                <a:t>A</a:t>
              </a:r>
              <a:endParaRPr lang="en-US" sz="4000" b="1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729399" y="2829328"/>
              <a:ext cx="886286" cy="886286"/>
            </a:xfrm>
            <a:prstGeom prst="rect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b="1" dirty="0">
                  <a:latin typeface="Arial Rounded MT Bold" panose="020F0704030504030204" pitchFamily="34" charset="0"/>
                </a:rPr>
                <a:t>B</a:t>
              </a:r>
              <a:endParaRPr lang="en-US" sz="4000" b="1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2" name="Up Arrow 31"/>
          <p:cNvSpPr/>
          <p:nvPr/>
        </p:nvSpPr>
        <p:spPr>
          <a:xfrm>
            <a:off x="4312633" y="5455379"/>
            <a:ext cx="765951" cy="559151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-96271" y="201085"/>
            <a:ext cx="4871813" cy="3956577"/>
            <a:chOff x="-96271" y="201085"/>
            <a:chExt cx="4871813" cy="3956577"/>
          </a:xfrm>
        </p:grpSpPr>
        <p:grpSp>
          <p:nvGrpSpPr>
            <p:cNvPr id="35" name="Group 34"/>
            <p:cNvGrpSpPr/>
            <p:nvPr/>
          </p:nvGrpSpPr>
          <p:grpSpPr>
            <a:xfrm>
              <a:off x="-96271" y="201085"/>
              <a:ext cx="4871813" cy="3956577"/>
              <a:chOff x="72286" y="568826"/>
              <a:chExt cx="4108071" cy="2019566"/>
            </a:xfrm>
          </p:grpSpPr>
          <p:sp>
            <p:nvSpPr>
              <p:cNvPr id="46" name="Rounded Rectangle 45"/>
              <p:cNvSpPr/>
              <p:nvPr/>
            </p:nvSpPr>
            <p:spPr>
              <a:xfrm>
                <a:off x="304156" y="568826"/>
                <a:ext cx="3644331" cy="2019566"/>
              </a:xfrm>
              <a:prstGeom prst="roundRect">
                <a:avLst/>
              </a:prstGeom>
              <a:solidFill>
                <a:schemeClr val="bg1"/>
              </a:solidFill>
              <a:ln w="76200">
                <a:solidFill>
                  <a:srgbClr val="237F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>
                  <a:solidFill>
                    <a:prstClr val="white"/>
                  </a:solidFill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406468" y="1118382"/>
                <a:ext cx="3542019" cy="13626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partition the numbers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write out the 2 new questions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add the ones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add the tens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b="1" dirty="0">
                    <a:solidFill>
                      <a:schemeClr val="tx1"/>
                    </a:solidFill>
                    <a:latin typeface="Arial Rounded MT Bold" panose="020F0704030504030204" pitchFamily="34" charset="0"/>
                  </a:rPr>
                  <a:t>add the ones answer to the tens answer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schemeClr val="tx1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" b="1" dirty="0">
                  <a:solidFill>
                    <a:prstClr val="black"/>
                  </a:solidFill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72286" y="568826"/>
                <a:ext cx="4108071" cy="446919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3600" dirty="0">
                    <a:solidFill>
                      <a:srgbClr val="237F35"/>
                    </a:solidFill>
                    <a:latin typeface="Arial Rounded MT Bold" panose="020F0704030504030204" pitchFamily="34" charset="0"/>
                  </a:rPr>
                  <a:t>Remember To:</a:t>
                </a:r>
                <a:endParaRPr lang="en-US" sz="3600" dirty="0">
                  <a:solidFill>
                    <a:srgbClr val="237F35"/>
                  </a:solidFill>
                  <a:latin typeface="Arial Rounded MT Bold" panose="020F0704030504030204" pitchFamily="34" charset="0"/>
                </a:endParaRPr>
              </a:p>
            </p:txBody>
          </p:sp>
        </p:grpSp>
        <p:sp>
          <p:nvSpPr>
            <p:cNvPr id="36" name="Oval 35"/>
            <p:cNvSpPr/>
            <p:nvPr/>
          </p:nvSpPr>
          <p:spPr>
            <a:xfrm>
              <a:off x="300040" y="1094937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301827" y="238576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300040" y="1542614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300040" y="28614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300040" y="3301866"/>
              <a:ext cx="288000" cy="288000"/>
            </a:xfrm>
            <a:prstGeom prst="ellipse">
              <a:avLst/>
            </a:prstGeom>
            <a:solidFill>
              <a:srgbClr val="237F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080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96271" y="201085"/>
            <a:ext cx="4871813" cy="3956577"/>
            <a:chOff x="72286" y="568826"/>
            <a:chExt cx="4108071" cy="2019566"/>
          </a:xfrm>
        </p:grpSpPr>
        <p:sp>
          <p:nvSpPr>
            <p:cNvPr id="14" name="Rounded Rectangle 13"/>
            <p:cNvSpPr/>
            <p:nvPr/>
          </p:nvSpPr>
          <p:spPr>
            <a:xfrm>
              <a:off x="304156" y="568826"/>
              <a:ext cx="3644331" cy="201956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237F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06468" y="1118382"/>
              <a:ext cx="3542019" cy="1362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partition the numbers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write out the 2 new questions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tens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400" b="1" dirty="0">
                  <a:solidFill>
                    <a:prstClr val="black"/>
                  </a:solidFill>
                  <a:latin typeface="Arial Rounded MT Bold" panose="020F0704030504030204" pitchFamily="34" charset="0"/>
                </a:rPr>
                <a:t>add the ones answer to the tens answer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" b="1" dirty="0">
                <a:solidFill>
                  <a:prstClr val="black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286" y="568826"/>
              <a:ext cx="4108071" cy="446919"/>
            </a:xfrm>
            <a:prstGeom prst="round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rgbClr val="237F35"/>
                  </a:solidFill>
                  <a:latin typeface="Arial Rounded MT Bold" panose="020F0704030504030204" pitchFamily="34" charset="0"/>
                </a:rPr>
                <a:t>Remember To:</a:t>
              </a:r>
              <a:endParaRPr lang="en-US" sz="3600" dirty="0">
                <a:solidFill>
                  <a:srgbClr val="237F35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5" name="Oval 14"/>
          <p:cNvSpPr/>
          <p:nvPr/>
        </p:nvSpPr>
        <p:spPr>
          <a:xfrm>
            <a:off x="516445" y="4431050"/>
            <a:ext cx="3343275" cy="1685925"/>
          </a:xfrm>
          <a:prstGeom prst="ellipse">
            <a:avLst/>
          </a:prstGeom>
          <a:solidFill>
            <a:srgbClr val="237F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prstClr val="white"/>
                </a:solidFill>
                <a:latin typeface="Arial Rounded MT Bold" panose="020F0704030504030204" pitchFamily="34" charset="0"/>
              </a:rPr>
              <a:t>Example 2</a:t>
            </a:r>
            <a:endParaRPr lang="en-US" sz="3200" b="1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35284" y="5128601"/>
            <a:ext cx="1013952" cy="12127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6333" y="824684"/>
            <a:ext cx="5599751" cy="312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84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81" y="545432"/>
            <a:ext cx="11727838" cy="523550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3082757" y="585271"/>
            <a:ext cx="5885219" cy="51254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6095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Get your whiteboards ready!</a:t>
            </a:r>
          </a:p>
        </p:txBody>
      </p:sp>
    </p:spTree>
    <p:extLst>
      <p:ext uri="{BB962C8B-B14F-4D97-AF65-F5344CB8AC3E}">
        <p14:creationId xmlns:p14="http://schemas.microsoft.com/office/powerpoint/2010/main" val="3200198225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23538</TotalTime>
  <Words>1589</Words>
  <Application>Microsoft Macintosh PowerPoint</Application>
  <PresentationFormat>Widescreen</PresentationFormat>
  <Paragraphs>1247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Arial</vt:lpstr>
      <vt:lpstr>Arial Rounded MT Bold</vt:lpstr>
      <vt:lpstr>Calibri</vt:lpstr>
      <vt:lpstr>Calibri Light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Office2</dc:creator>
  <cp:lastModifiedBy>Curtis Wilson</cp:lastModifiedBy>
  <cp:revision>1421</cp:revision>
  <dcterms:created xsi:type="dcterms:W3CDTF">2016-03-24T10:45:05Z</dcterms:created>
  <dcterms:modified xsi:type="dcterms:W3CDTF">2019-01-08T14:20:41Z</dcterms:modified>
</cp:coreProperties>
</file>